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7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618AA-8427-405C-AE07-E7354A30F51A}" type="datetimeFigureOut">
              <a:rPr lang="de-DE" smtClean="0"/>
              <a:t>04.03.2009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0A700-1FDC-46E7-8048-39664DCBA45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0A700-1FDC-46E7-8048-39664DCBA45A}" type="slidenum">
              <a:rPr lang="de-DE" smtClean="0"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1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7C16-3394-409C-A82C-A3AA86D5598A}" type="datetimeFigureOut">
              <a:rPr lang="de-DE" smtClean="0"/>
              <a:pPr/>
              <a:t>04.03.2009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2B14-4415-4DF9-9A3F-D22D590D92D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her@mher.d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skype:michael.h.e.roth" TargetMode="External"/><Relationship Id="rId5" Type="http://schemas.openxmlformats.org/officeDocument/2006/relationships/hyperlink" Target="https://www.xing.com/profile/MichaelHE_Roth" TargetMode="External"/><Relationship Id="rId4" Type="http://schemas.openxmlformats.org/officeDocument/2006/relationships/hyperlink" Target="http://twitter.com/coachrot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t="1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600" dirty="0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TYPO3</a:t>
            </a:r>
            <a:r>
              <a:rPr lang="de-DE" sz="6600" dirty="0" smtClean="0"/>
              <a:t> </a:t>
            </a:r>
            <a:r>
              <a:rPr lang="de-DE" sz="6600" dirty="0" err="1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de-DE" sz="6600" dirty="0" smtClean="0"/>
              <a:t> </a:t>
            </a:r>
            <a:r>
              <a:rPr lang="de-DE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WordPress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400800" cy="857232"/>
          </a:xfrm>
        </p:spPr>
        <p:txBody>
          <a:bodyPr/>
          <a:lstStyle/>
          <a:p>
            <a:r>
              <a:rPr lang="de-DE" dirty="0" smtClean="0"/>
              <a:t>aus SEO 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600" dirty="0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TYPO3</a:t>
            </a:r>
            <a:r>
              <a:rPr lang="de-DE" sz="6600" dirty="0" smtClean="0"/>
              <a:t> </a:t>
            </a:r>
            <a:r>
              <a:rPr lang="de-DE" sz="6600" dirty="0" err="1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de-DE" sz="6600" dirty="0" smtClean="0"/>
              <a:t> </a:t>
            </a:r>
            <a:r>
              <a:rPr lang="de-DE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WordPress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43174" y="1214422"/>
            <a:ext cx="3714776" cy="5643578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OFF-SITE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RSS-Feeds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Trackback</a:t>
            </a: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Pingback</a:t>
            </a:r>
            <a:endParaRPr lang="de-DE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Inbound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Outbound</a:t>
            </a:r>
            <a:endParaRPr lang="de-DE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r>
              <a:rPr lang="de-DE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ping</a:t>
            </a:r>
          </a:p>
          <a:p>
            <a:pPr algn="l"/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AvantGarde B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OFF-SITE – RSS Feeds</a:t>
            </a:r>
            <a:endParaRPr lang="de-DE" sz="60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Outbound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via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Extensions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bedingt ja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Ping: Nein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Inbound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via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Extensions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bedingt ja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Outbound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Im Core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Ping: Im Core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Inbound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via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OFF-SITE – Track-/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Pingback</a:t>
            </a:r>
            <a:endParaRPr lang="de-DE" sz="60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  <a:endParaRPr lang="de-DE" sz="3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Nein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 Core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OFF-SITE – </a:t>
            </a:r>
            <a:r>
              <a:rPr lang="de-DE" sz="6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Sitemap</a:t>
            </a:r>
            <a:r>
              <a:rPr lang="de-DE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ping</a:t>
            </a:r>
            <a:endParaRPr lang="de-DE" sz="66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Nein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needs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update!)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600" dirty="0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TYPO3</a:t>
            </a:r>
            <a:r>
              <a:rPr lang="de-DE" sz="6600" dirty="0" smtClean="0"/>
              <a:t> </a:t>
            </a:r>
            <a:r>
              <a:rPr lang="de-DE" sz="6600" dirty="0" err="1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de-DE" sz="6600" dirty="0" smtClean="0"/>
              <a:t> </a:t>
            </a:r>
            <a:r>
              <a:rPr lang="de-DE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WordPress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357982" cy="5429288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Handling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Ersteinrichtung / „Lernkurve“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Wechsel des Templates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Performance/</a:t>
            </a: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Scalability</a:t>
            </a:r>
            <a:endParaRPr lang="de-DE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SEO Support der Community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Offsite</a:t>
            </a: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/Offline Editors?</a:t>
            </a:r>
          </a:p>
          <a:p>
            <a:pPr algn="l"/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AvantGarde B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Handling – Ersteinrichtung</a:t>
            </a:r>
            <a:endParaRPr lang="de-DE" sz="60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Sehr aufwändig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gibt keine Templates „von der Stange“!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Sehr steile Lernkurve durch eigene Template-Sprache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TypoScript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Grundsätzlich mit ein paar Klicks erledigt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Massenhaft Templates „von der Stange“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Lernkurve extrem flach – keinerlei (Spezial)-Kenntnisse selbst für schon recht ausgefeilte Installation notwendig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Handling – 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Templatewechsel</a:t>
            </a:r>
            <a:endParaRPr lang="de-DE" sz="60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Sehr aufwändig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Grundsätzlich mit ein paar Klicks erledigt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</a:t>
            </a:r>
            <a:r>
              <a:rPr lang="de-DE" sz="5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Offsite</a:t>
            </a:r>
            <a:r>
              <a:rPr lang="de-DE" sz="5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/Offline Editor</a:t>
            </a:r>
            <a:endParaRPr lang="de-DE" sz="56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Nein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Ja (Für Blogposts) (Standard API – </a:t>
            </a:r>
            <a:r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MetaWebLogAPI)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Handling – Performance/</a:t>
            </a:r>
            <a:r>
              <a:rPr lang="de-DE" sz="5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Scalability</a:t>
            </a:r>
            <a:endParaRPr lang="de-DE" sz="5000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Performt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auch bei sehr großen Sites ( &gt; 100.000 Seiten)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Skaliert gut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Core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caching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Mechanismus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cached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auch Teile von Seiten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Nur für relativ kleine Seiten brauchbar ( &gt; 10.000 Posts „Performanceprobleme“, eig. Erfahrung: schon ab 2-3000 Pages unbrauchbar!)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Cache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- funktioniert aber nur für nicht eingeloggte User, nicht für 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Handling – SEO Support der Community</a:t>
            </a:r>
            <a:endParaRPr lang="de-DE" dirty="0"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Sehr gering – </a:t>
            </a:r>
            <a:b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„SEO ist böse“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Sehr groß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de-DE" sz="6600" dirty="0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TYPO3</a:t>
            </a:r>
            <a:r>
              <a:rPr lang="de-DE" sz="6600" dirty="0" smtClean="0"/>
              <a:t> </a:t>
            </a:r>
            <a:r>
              <a:rPr lang="de-DE" sz="6600" dirty="0" err="1" smtClean="0"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de-DE" sz="6600" dirty="0" smtClean="0"/>
              <a:t> </a:t>
            </a:r>
            <a:r>
              <a:rPr lang="de-DE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WordPress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43174" y="1214422"/>
            <a:ext cx="3714776" cy="5643578"/>
          </a:xfrm>
        </p:spPr>
        <p:txBody>
          <a:bodyPr>
            <a:normAutofit fontScale="92500" lnSpcReduction="10000"/>
          </a:bodyPr>
          <a:lstStyle/>
          <a:p>
            <a:r>
              <a:rPr lang="de-DE" sz="43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ON-SITE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Meta</a:t>
            </a: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Description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URL-</a:t>
            </a: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rewrite</a:t>
            </a:r>
            <a:endParaRPr lang="de-DE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Image 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Image-Dateinamen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alt-Attribut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Link Attribute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rel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=„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nofollow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endParaRPr lang="de-DE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XML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v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Für User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robots.tx</a:t>
            </a: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</a:p>
          <a:p>
            <a:pPr algn="l"/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AvantGarde B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Kontakt</a:t>
            </a:r>
            <a:endParaRPr lang="de-DE" dirty="0">
              <a:latin typeface="Arial Narrow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643042" y="2357430"/>
            <a:ext cx="5786478" cy="376873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eMail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mher@mher.de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Twitter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@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coachroth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XING:	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MichaelHE_Roth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Skype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	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michael.h.e.roth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</a:t>
            </a:r>
            <a:r>
              <a:rPr lang="de-DE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–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Template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ggf. „Hack“ Script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</a:t>
            </a:r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Template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ggf. „Hack“ im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meta</a:t>
            </a:r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description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3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</a:t>
            </a:r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:</a:t>
            </a:r>
            <a:endParaRPr lang="de-DE" sz="2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Template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Mehrere Felder zur Verfügung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de-DE" sz="2800" b="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sx="1000" sy="1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ggf. Extension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Template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de-DE" b="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sx="1000" sy="1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ggf. </a:t>
            </a:r>
            <a:r>
              <a:rPr kumimoji="0" lang="de-DE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sx="1000" sy="1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Plugin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URL-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Rewrite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REALURL Extension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auch für GET-Parameter von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Extensions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einstellbar PHP [in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RealURL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Extension]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 Core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auch für GET-Parameter von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Plugins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einstellbar PHP [im </a:t>
            </a:r>
            <a:r>
              <a:rPr lang="de-DE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Images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Image REALURL Extension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Da TYPO3 Images selbst rendert und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cacht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notwendig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alt-Attribut: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Text Images via WYSIWYG-Editor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Layout Images via Template (Trick)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Nicht notwendig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Wordpress rendert keine Images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alt-Attribut: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Text Images via WYSIWYG-Editor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Layout Images via Template (bedingt)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Link Attribute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rel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=„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nofollow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 nicht unterstützt 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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 von WYSIWYG Editor und für Menü-Generierung unterstützt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rel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=„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nofollow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 unterstützt 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title von WYSIWYG Editor unterstützt, für Menüs ggf. Hack?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</a:t>
            </a:r>
            <a:r>
              <a:rPr lang="de-DE" sz="6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Sitemaps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XML-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Extension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page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Core (auch Sub-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XML-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page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Sitemap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ood" dir="t">
                <a:rot lat="0" lon="0" rev="2700000"/>
              </a:lightRig>
            </a:scene3d>
            <a:sp3d extrusionH="57150" prstMaterial="dkEdge">
              <a:bevelT w="82550" h="38100" prst="coolSlant"/>
            </a:sp3d>
          </a:bodyPr>
          <a:lstStyle/>
          <a:p>
            <a:r>
              <a:rPr lang="de-DE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76200" dir="2700000" algn="ctr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ON-SITE – robots.txt</a:t>
            </a:r>
            <a:endParaRPr lang="de-DE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76200" dir="2700000" algn="ctr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TYPO3</a:t>
            </a:r>
            <a:r>
              <a:rPr lang="de-DE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robots.txt – nicht unterstützt nur manuell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</a:rPr>
              <a:t>WordPress:</a:t>
            </a:r>
            <a:endParaRPr lang="de-DE" sz="3800" dirty="0">
              <a:latin typeface="Garamond" pitchFamily="18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robots.txt vom Core dynamisch erstellt (von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Plugins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„ansprechbar“)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530</Words>
  <Application>Microsoft Office PowerPoint</Application>
  <PresentationFormat>Bildschirmpräsentation (4:3)</PresentationFormat>
  <Paragraphs>161</Paragraphs>
  <Slides>20</Slides>
  <Notes>20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TYPO3 vs WordPress</vt:lpstr>
      <vt:lpstr>TYPO3 vs WordPress</vt:lpstr>
      <vt:lpstr>ON-SITE – Title</vt:lpstr>
      <vt:lpstr>ON-SITE – meta description</vt:lpstr>
      <vt:lpstr>ON-SITE – URL-Rewrite</vt:lpstr>
      <vt:lpstr>ON-SITE – Images</vt:lpstr>
      <vt:lpstr>ON-SITE – Link Attribute</vt:lpstr>
      <vt:lpstr>ON-SITE – Sitemaps</vt:lpstr>
      <vt:lpstr>ON-SITE – robots.txt</vt:lpstr>
      <vt:lpstr>TYPO3 vs WordPress</vt:lpstr>
      <vt:lpstr>OFF-SITE – RSS Feeds</vt:lpstr>
      <vt:lpstr>OFF-SITE – Track-/Pingback</vt:lpstr>
      <vt:lpstr>OFF-SITE – Sitemap ping</vt:lpstr>
      <vt:lpstr>TYPO3 vs WordPress</vt:lpstr>
      <vt:lpstr>Handling – Ersteinrichtung</vt:lpstr>
      <vt:lpstr>Handling – Templatewechsel</vt:lpstr>
      <vt:lpstr>ON-SITE – Offsite/Offline Editor</vt:lpstr>
      <vt:lpstr>Handling – Performance/Scalability</vt:lpstr>
      <vt:lpstr>Handling – SEO Support der Community</vt:lpstr>
      <vt:lpstr>Kontakt</vt:lpstr>
    </vt:vector>
  </TitlesOfParts>
  <Company>footballdrills.com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TYPO3 vs WordPress</dc:title>
  <dc:creator>Michael H.E. Roth</dc:creator>
  <cp:lastModifiedBy>Michael H.E. Roth</cp:lastModifiedBy>
  <cp:revision>73</cp:revision>
  <dcterms:created xsi:type="dcterms:W3CDTF">2009-03-03T19:42:32Z</dcterms:created>
  <dcterms:modified xsi:type="dcterms:W3CDTF">2009-03-04T12:32:08Z</dcterms:modified>
</cp:coreProperties>
</file>